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4" r:id="rId1"/>
  </p:sldMasterIdLst>
  <p:notesMasterIdLst>
    <p:notesMasterId r:id="rId16"/>
  </p:notesMasterIdLst>
  <p:sldIdLst>
    <p:sldId id="256" r:id="rId2"/>
    <p:sldId id="257" r:id="rId3"/>
    <p:sldId id="258" r:id="rId4"/>
    <p:sldId id="271" r:id="rId5"/>
    <p:sldId id="266" r:id="rId6"/>
    <p:sldId id="259" r:id="rId7"/>
    <p:sldId id="272" r:id="rId8"/>
    <p:sldId id="261" r:id="rId9"/>
    <p:sldId id="270" r:id="rId10"/>
    <p:sldId id="267" r:id="rId11"/>
    <p:sldId id="275" r:id="rId12"/>
    <p:sldId id="274" r:id="rId13"/>
    <p:sldId id="263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6"/>
  </p:normalViewPr>
  <p:slideViewPr>
    <p:cSldViewPr snapToGrid="0" snapToObjects="1">
      <p:cViewPr varScale="1"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6C132-E811-EA46-B435-2C9AC0C569F1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871E8D-C4DD-0344-80EA-17D25E46E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47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6804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K900/EternaBrain/blob/master/rna-prediction/baseCNN.py" TargetMode="External"/><Relationship Id="rId3" Type="http://schemas.openxmlformats.org/officeDocument/2006/relationships/hyperlink" Target="https://github.com/RK900/EternaBrain/blob/master/rna-prediction/locationCNN.p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K900/EternaBrain/blob/master/rna-prediction/predict_pm.py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8/3/17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EternaBrain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Rohan Koodli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1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Fractal 3</a:t>
            </a:r>
          </a:p>
          <a:p>
            <a:r>
              <a:rPr lang="en-US" dirty="0" smtClean="0"/>
              <a:t>Water Strider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003" y="685800"/>
            <a:ext cx="6575904" cy="34634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734" y="3539618"/>
            <a:ext cx="7507266" cy="331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04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Saccharomyces Cerevisiae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0" r="3157"/>
          <a:stretch/>
        </p:blipFill>
        <p:spPr>
          <a:xfrm>
            <a:off x="6263014" y="1625251"/>
            <a:ext cx="5365315" cy="442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38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Playouts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7471" y="1428750"/>
            <a:ext cx="9506058" cy="5275687"/>
          </a:xfrm>
        </p:spPr>
      </p:pic>
    </p:spTree>
    <p:extLst>
      <p:ext uri="{BB962C8B-B14F-4D97-AF65-F5344CB8AC3E}">
        <p14:creationId xmlns:p14="http://schemas.microsoft.com/office/powerpoint/2010/main" val="10099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Last </a:t>
            </a:r>
            <a:r>
              <a:rPr lang="en-US" dirty="0" smtClean="0"/>
              <a:t>week’s test accuracy appears to be a fluke</a:t>
            </a:r>
          </a:p>
          <a:p>
            <a:pPr lvl="1"/>
            <a:r>
              <a:rPr lang="en-US" dirty="0" smtClean="0"/>
              <a:t>Exact same parameters, but test accuracy for both location and base are ~0.15 </a:t>
            </a:r>
            <a:r>
              <a:rPr lang="en-US" dirty="0" smtClean="0"/>
              <a:t>higher</a:t>
            </a:r>
          </a:p>
          <a:p>
            <a:r>
              <a:rPr lang="en-US" dirty="0" smtClean="0"/>
              <a:t>Expanding the convolution size also seemed to help</a:t>
            </a:r>
          </a:p>
          <a:p>
            <a:r>
              <a:rPr lang="en-US" dirty="0" smtClean="0"/>
              <a:t>So far it has solved 58/80, the remaining 20 are all the more difficult ones, I suspect the total out of 100 it will solve will be ~59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968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with more specific data</a:t>
            </a:r>
          </a:p>
          <a:p>
            <a:pPr lvl="1"/>
            <a:r>
              <a:rPr lang="en-US" dirty="0" err="1" smtClean="0"/>
              <a:t>hoglahoo</a:t>
            </a:r>
            <a:endParaRPr lang="en-US" dirty="0" smtClean="0"/>
          </a:p>
          <a:p>
            <a:pPr lvl="1"/>
            <a:r>
              <a:rPr lang="en-US" dirty="0" smtClean="0"/>
              <a:t>20 experts</a:t>
            </a:r>
          </a:p>
          <a:p>
            <a:r>
              <a:rPr lang="en-US" dirty="0" smtClean="0"/>
              <a:t>Vary </a:t>
            </a:r>
            <a:r>
              <a:rPr lang="en-US" dirty="0" err="1" smtClean="0"/>
              <a:t>hyperparameters</a:t>
            </a:r>
            <a:endParaRPr lang="en-US" dirty="0" smtClean="0"/>
          </a:p>
          <a:p>
            <a:pPr lvl="1"/>
            <a:r>
              <a:rPr lang="en-US" dirty="0" smtClean="0"/>
              <a:t>Convolution size, dropout, epochs</a:t>
            </a:r>
          </a:p>
          <a:p>
            <a:r>
              <a:rPr lang="en-US" dirty="0" smtClean="0"/>
              <a:t>Fix bugs in playouts</a:t>
            </a:r>
          </a:p>
          <a:p>
            <a:r>
              <a:rPr lang="en-US" dirty="0" smtClean="0"/>
              <a:t>Make the reinforcement learning better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03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Prepping more data (12K puzzles)</a:t>
            </a:r>
          </a:p>
          <a:p>
            <a:pPr lvl="1"/>
            <a:r>
              <a:rPr lang="en-US" dirty="0" err="1"/>
              <a:t>h</a:t>
            </a:r>
            <a:r>
              <a:rPr lang="en-US" dirty="0" err="1" smtClean="0"/>
              <a:t>oglahoo</a:t>
            </a:r>
            <a:endParaRPr lang="en-US" dirty="0" smtClean="0"/>
          </a:p>
          <a:p>
            <a:pPr lvl="1"/>
            <a:r>
              <a:rPr lang="en-US" dirty="0" smtClean="0"/>
              <a:t>20 experts</a:t>
            </a:r>
          </a:p>
          <a:p>
            <a:r>
              <a:rPr lang="en-US" dirty="0" smtClean="0"/>
              <a:t>Testing entire algorithm on </a:t>
            </a:r>
            <a:r>
              <a:rPr lang="en-US" dirty="0" smtClean="0"/>
              <a:t>Eterna100</a:t>
            </a:r>
          </a:p>
          <a:p>
            <a:r>
              <a:rPr lang="en-US" dirty="0" smtClean="0"/>
              <a:t>Improving reward function for reinforcement learning</a:t>
            </a:r>
            <a:endParaRPr lang="en-US" dirty="0" smtClean="0"/>
          </a:p>
          <a:p>
            <a:r>
              <a:rPr lang="en-US" dirty="0" smtClean="0"/>
              <a:t>Fixing bugs</a:t>
            </a:r>
          </a:p>
        </p:txBody>
      </p:sp>
    </p:spTree>
    <p:extLst>
      <p:ext uri="{BB962C8B-B14F-4D97-AF65-F5344CB8AC3E}">
        <p14:creationId xmlns:p14="http://schemas.microsoft.com/office/powerpoint/2010/main" val="128208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901858"/>
          </a:xfrm>
        </p:spPr>
        <p:txBody>
          <a:bodyPr>
            <a:normAutofit/>
          </a:bodyPr>
          <a:lstStyle/>
          <a:p>
            <a:r>
              <a:rPr lang="en-US" dirty="0" smtClean="0"/>
              <a:t>92 puzzles, 30K moves, 70 experts (solved over 3000 puzzles each)</a:t>
            </a:r>
          </a:p>
          <a:p>
            <a:r>
              <a:rPr lang="en-US" dirty="0" smtClean="0"/>
              <a:t>Convolutional </a:t>
            </a:r>
            <a:r>
              <a:rPr lang="en-US" dirty="0" smtClean="0"/>
              <a:t>neural net, </a:t>
            </a:r>
            <a:r>
              <a:rPr lang="en-US" dirty="0" smtClean="0"/>
              <a:t>10 </a:t>
            </a:r>
            <a:r>
              <a:rPr lang="en-US" dirty="0" smtClean="0"/>
              <a:t>convolutional layers (with pooling), 3 fully-connected, 150 epochs, 0.9 keep </a:t>
            </a:r>
            <a:r>
              <a:rPr lang="en-US" dirty="0" err="1" smtClean="0"/>
              <a:t>prob</a:t>
            </a:r>
            <a:endParaRPr lang="en-US" dirty="0" smtClean="0"/>
          </a:p>
          <a:p>
            <a:pPr lvl="1"/>
            <a:r>
              <a:rPr lang="en-US" dirty="0" smtClean="0"/>
              <a:t>2D convolutions (height 7 to match number of features, 7 nearest neighbors)</a:t>
            </a:r>
          </a:p>
          <a:p>
            <a:pPr lvl="1"/>
            <a:r>
              <a:rPr lang="en-US" dirty="0" smtClean="0"/>
              <a:t>But essentially 1D convolutions with 7 nearest </a:t>
            </a:r>
            <a:r>
              <a:rPr lang="en-US" dirty="0" smtClean="0"/>
              <a:t>neighbors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github.com/eternagame/EternaBrain/blob/master/rna-prediction/baseCNN.py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github.com/eternagame/EternaBrain/blob/master/rna-prediction/locationCNN.py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041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Realized that with added </a:t>
            </a:r>
            <a:r>
              <a:rPr lang="en-US" dirty="0" err="1" smtClean="0"/>
              <a:t>pairmaps</a:t>
            </a:r>
            <a:r>
              <a:rPr lang="en-US" dirty="0" smtClean="0"/>
              <a:t>, features are no longer 7 by 7, but rather 8 by 8 (location) and 9 by 9 (base)</a:t>
            </a:r>
          </a:p>
          <a:p>
            <a:r>
              <a:rPr lang="en-US" dirty="0" smtClean="0"/>
              <a:t>Retrained using new convolution size</a:t>
            </a:r>
          </a:p>
          <a:p>
            <a:r>
              <a:rPr lang="en-US" dirty="0"/>
              <a:t>92 puzzles, 30K moves, 70 experts (solved over 3000 puzzles each</a:t>
            </a:r>
            <a:r>
              <a:rPr lang="en-US" dirty="0" smtClean="0"/>
              <a:t>)</a:t>
            </a:r>
          </a:p>
          <a:p>
            <a:r>
              <a:rPr lang="en-US" dirty="0"/>
              <a:t>Convolutional neural net, 10 convolutional layers (with pooling), 3 fully-connected, 150 epochs, 0.9 keep </a:t>
            </a:r>
            <a:r>
              <a:rPr lang="en-US" dirty="0" err="1"/>
              <a:t>prob</a:t>
            </a:r>
            <a:endParaRPr lang="en-US" dirty="0"/>
          </a:p>
          <a:p>
            <a:pPr lvl="1"/>
            <a:r>
              <a:rPr lang="en-US" dirty="0"/>
              <a:t>2D convolutions (height </a:t>
            </a:r>
            <a:r>
              <a:rPr lang="en-US" dirty="0" smtClean="0"/>
              <a:t>8/9 </a:t>
            </a:r>
            <a:r>
              <a:rPr lang="en-US" dirty="0"/>
              <a:t>to match number of features, </a:t>
            </a:r>
            <a:r>
              <a:rPr lang="en-US" dirty="0" smtClean="0"/>
              <a:t>8/9 </a:t>
            </a:r>
            <a:r>
              <a:rPr lang="en-US" dirty="0"/>
              <a:t>nearest neighbors)</a:t>
            </a:r>
          </a:p>
          <a:p>
            <a:pPr lvl="1"/>
            <a:r>
              <a:rPr lang="en-US" dirty="0"/>
              <a:t>But essentially 1D convolutions with </a:t>
            </a:r>
            <a:r>
              <a:rPr lang="en-US" dirty="0" smtClean="0"/>
              <a:t>8/9 </a:t>
            </a:r>
            <a:r>
              <a:rPr lang="en-US" dirty="0"/>
              <a:t>nearest neighbors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93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Added </a:t>
            </a:r>
            <a:r>
              <a:rPr lang="en-US" dirty="0" smtClean="0"/>
              <a:t>“post-processor” </a:t>
            </a:r>
            <a:r>
              <a:rPr lang="en-US" dirty="0" smtClean="0"/>
              <a:t>which goes through each individual base and mutates it to A, U, G, or C and sees which brings it closer to target structure, corrects base pairings, and other minor fixes</a:t>
            </a:r>
          </a:p>
          <a:p>
            <a:pPr marL="384048" lvl="1">
              <a:spcBef>
                <a:spcPts val="1000"/>
              </a:spcBef>
              <a:buFont typeface="Franklin Gothic Book" panose="020B0503020102020204" pitchFamily="34" charset="0"/>
              <a:buChar char="■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solidFill>
                  <a:schemeClr val="accent1"/>
                </a:solidFill>
                <a:hlinkClick r:id="rId2"/>
              </a:rPr>
              <a:t>github.com/eternagame/EternaBrain/blob/master/rna-prediction/predict_pm.py</a:t>
            </a:r>
            <a:endParaRPr lang="en-US" dirty="0">
              <a:solidFill>
                <a:schemeClr val="accent1"/>
              </a:solidFill>
            </a:endParaRPr>
          </a:p>
          <a:p>
            <a:pPr marL="384048" lvl="1">
              <a:spcBef>
                <a:spcPts val="1000"/>
              </a:spcBef>
              <a:buFont typeface="Franklin Gothic Book" panose="020B0503020102020204" pitchFamily="34" charset="0"/>
              <a:buChar char="■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github.com/eternagame/EternaBrain/blob/master/rna-prediction/fix.py</a:t>
            </a:r>
            <a:endParaRPr lang="en-US" dirty="0"/>
          </a:p>
          <a:p>
            <a:pPr marL="384048" lvl="1">
              <a:spcBef>
                <a:spcPts val="1000"/>
              </a:spcBef>
              <a:buFont typeface="Franklin Gothic Book" panose="020B0503020102020204" pitchFamily="34" charset="0"/>
              <a:buChar char="■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github.com/eternagame/EternaBrain/blob/master/rna-prediction/dsp.py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84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 x 7 convolution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baseCNN</a:t>
            </a:r>
            <a:endParaRPr lang="en-US" dirty="0" smtClean="0"/>
          </a:p>
          <a:p>
            <a:pPr lvl="1"/>
            <a:r>
              <a:rPr lang="en-US" dirty="0" smtClean="0"/>
              <a:t>Train Accuracy: 0.65</a:t>
            </a:r>
          </a:p>
          <a:p>
            <a:pPr lvl="1"/>
            <a:r>
              <a:rPr lang="en-US" dirty="0" smtClean="0"/>
              <a:t>Test Accuracy: 0.48</a:t>
            </a:r>
          </a:p>
          <a:p>
            <a:r>
              <a:rPr lang="en-US" dirty="0" err="1" smtClean="0"/>
              <a:t>locationCNN</a:t>
            </a:r>
            <a:endParaRPr lang="en-US" dirty="0" smtClean="0"/>
          </a:p>
          <a:p>
            <a:pPr lvl="1"/>
            <a:r>
              <a:rPr lang="en-US" dirty="0" smtClean="0"/>
              <a:t>Train Accuracy: 0.29</a:t>
            </a:r>
          </a:p>
          <a:p>
            <a:pPr lvl="1"/>
            <a:r>
              <a:rPr lang="en-US" dirty="0" smtClean="0"/>
              <a:t>Test Accuracy: 0.29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0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8/9</a:t>
            </a:r>
            <a:r>
              <a:rPr lang="en-US" dirty="0" smtClean="0"/>
              <a:t> x 8/9 convolution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baseCNN</a:t>
            </a:r>
            <a:endParaRPr lang="en-US" dirty="0" smtClean="0"/>
          </a:p>
          <a:p>
            <a:pPr lvl="1"/>
            <a:r>
              <a:rPr lang="en-US" dirty="0" smtClean="0"/>
              <a:t>Train Accuracy: </a:t>
            </a:r>
            <a:r>
              <a:rPr lang="en-US" dirty="0" smtClean="0"/>
              <a:t>0.75</a:t>
            </a:r>
            <a:endParaRPr lang="en-US" dirty="0" smtClean="0"/>
          </a:p>
          <a:p>
            <a:pPr lvl="1"/>
            <a:r>
              <a:rPr lang="en-US" dirty="0" smtClean="0"/>
              <a:t>Test Accuracy: </a:t>
            </a:r>
            <a:r>
              <a:rPr lang="en-US" dirty="0" smtClean="0"/>
              <a:t>0.51</a:t>
            </a:r>
            <a:endParaRPr lang="en-US" dirty="0" smtClean="0"/>
          </a:p>
          <a:p>
            <a:r>
              <a:rPr lang="en-US" dirty="0" err="1" smtClean="0"/>
              <a:t>locationCNN</a:t>
            </a:r>
            <a:endParaRPr lang="en-US" dirty="0" smtClean="0"/>
          </a:p>
          <a:p>
            <a:pPr lvl="1"/>
            <a:r>
              <a:rPr lang="en-US" dirty="0" smtClean="0"/>
              <a:t>Train Accuracy: </a:t>
            </a:r>
            <a:r>
              <a:rPr lang="en-US" dirty="0" smtClean="0"/>
              <a:t>0.31</a:t>
            </a:r>
            <a:endParaRPr lang="en-US" dirty="0" smtClean="0"/>
          </a:p>
          <a:p>
            <a:pPr lvl="1"/>
            <a:r>
              <a:rPr lang="en-US" dirty="0" smtClean="0"/>
              <a:t>Test Accuracy: </a:t>
            </a:r>
            <a:r>
              <a:rPr lang="en-US" dirty="0" smtClean="0"/>
              <a:t>0.34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6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Solved 58/80 of Eterna100</a:t>
            </a:r>
          </a:p>
          <a:p>
            <a:pPr lvl="1"/>
            <a:r>
              <a:rPr lang="en-US" dirty="0"/>
              <a:t>RNA-SSD: </a:t>
            </a:r>
            <a:r>
              <a:rPr lang="en-US" dirty="0" smtClean="0"/>
              <a:t>27/100</a:t>
            </a:r>
          </a:p>
          <a:p>
            <a:pPr lvl="1"/>
            <a:r>
              <a:rPr lang="en-US" dirty="0" err="1" smtClean="0"/>
              <a:t>RNAinverse</a:t>
            </a:r>
            <a:r>
              <a:rPr lang="en-US" dirty="0" smtClean="0"/>
              <a:t>: 28/100</a:t>
            </a:r>
          </a:p>
          <a:p>
            <a:pPr lvl="1"/>
            <a:r>
              <a:rPr lang="en-US" dirty="0"/>
              <a:t>DSS-Opt: </a:t>
            </a:r>
            <a:r>
              <a:rPr lang="en-US" dirty="0" smtClean="0"/>
              <a:t>47/100</a:t>
            </a:r>
          </a:p>
          <a:p>
            <a:pPr lvl="1"/>
            <a:r>
              <a:rPr lang="en-US" dirty="0"/>
              <a:t>NUPACK: </a:t>
            </a:r>
            <a:r>
              <a:rPr lang="en-US" dirty="0" smtClean="0"/>
              <a:t>48/100</a:t>
            </a:r>
          </a:p>
          <a:p>
            <a:pPr lvl="1"/>
            <a:r>
              <a:rPr lang="en-US" dirty="0" smtClean="0"/>
              <a:t>INFO-RNA: 50/100</a:t>
            </a:r>
          </a:p>
          <a:p>
            <a:pPr lvl="1"/>
            <a:r>
              <a:rPr lang="en-US" dirty="0" smtClean="0"/>
              <a:t>MODENA: 54/100</a:t>
            </a:r>
          </a:p>
          <a:p>
            <a:pPr lvl="1"/>
            <a:r>
              <a:rPr lang="en-US" dirty="0" err="1" smtClean="0"/>
              <a:t>EternaBrain</a:t>
            </a:r>
            <a:r>
              <a:rPr lang="en-US" dirty="0" smtClean="0"/>
              <a:t>: 58/60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3677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Eterna100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✔️ = Solved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✖️ = Couldn’t solve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= Haven’t tested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8328" y="685800"/>
            <a:ext cx="7784049" cy="584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0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2997</TotalTime>
  <Words>421</Words>
  <Application>Microsoft Macintosh PowerPoint</Application>
  <PresentationFormat>Widescreen</PresentationFormat>
  <Paragraphs>75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Franklin Gothic Book</vt:lpstr>
      <vt:lpstr>Crop</vt:lpstr>
      <vt:lpstr>8/3/17</vt:lpstr>
      <vt:lpstr>Trying</vt:lpstr>
      <vt:lpstr>Methods</vt:lpstr>
      <vt:lpstr>Methods</vt:lpstr>
      <vt:lpstr>Methods</vt:lpstr>
      <vt:lpstr>7 x 7 convolution</vt:lpstr>
      <vt:lpstr>New 8/9 x 8/9 convolution</vt:lpstr>
      <vt:lpstr>Results</vt:lpstr>
      <vt:lpstr>Eterna100</vt:lpstr>
      <vt:lpstr>Results</vt:lpstr>
      <vt:lpstr>Results</vt:lpstr>
      <vt:lpstr>Results</vt:lpstr>
      <vt:lpstr>Conclusions</vt:lpstr>
      <vt:lpstr>Next Steps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7/21/17</dc:title>
  <dc:creator>Rohan Koodli</dc:creator>
  <cp:lastModifiedBy>Rohan Koodli</cp:lastModifiedBy>
  <cp:revision>44</cp:revision>
  <dcterms:created xsi:type="dcterms:W3CDTF">2017-07-20T00:01:02Z</dcterms:created>
  <dcterms:modified xsi:type="dcterms:W3CDTF">2017-08-03T22:16:21Z</dcterms:modified>
</cp:coreProperties>
</file>

<file path=docProps/thumbnail.jpeg>
</file>